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8" r:id="rId3"/>
    <p:sldId id="259" r:id="rId4"/>
    <p:sldId id="260" r:id="rId5"/>
    <p:sldId id="262" r:id="rId6"/>
    <p:sldId id="263" r:id="rId7"/>
    <p:sldId id="264" r:id="rId8"/>
    <p:sldId id="268" r:id="rId9"/>
    <p:sldId id="265" r:id="rId10"/>
    <p:sldId id="266" r:id="rId11"/>
    <p:sldId id="267" r:id="rId12"/>
    <p:sldId id="273" r:id="rId13"/>
    <p:sldId id="274" r:id="rId14"/>
    <p:sldId id="269" r:id="rId15"/>
    <p:sldId id="270" r:id="rId16"/>
    <p:sldId id="271" r:id="rId17"/>
    <p:sldId id="275" r:id="rId18"/>
    <p:sldId id="272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87" d="100"/>
          <a:sy n="87" d="100"/>
        </p:scale>
        <p:origin x="-528" y="-8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BE3C1-DBE1-495D-B57B-2849774B866A}" type="datetimeFigureOut">
              <a:rPr lang="en-US" dirty="0"/>
              <a:t>2/11/2022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117F-5CCF-4837-BE5F-2B92066CAFAF}" type="datetimeFigureOut">
              <a:rPr lang="en-US" dirty="0"/>
              <a:t>2/11/2022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B90BD-B6CE-46B7-997F-7313B992CCDC}" type="datetimeFigureOut">
              <a:rPr lang="en-US" dirty="0"/>
              <a:t>2/11/2022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9D11F-B188-461D-B23F-39381795C052}" type="datetimeFigureOut">
              <a:rPr lang="en-US" dirty="0"/>
              <a:t>2/11/2022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6D8D9-55A2-4063-B0F3-121F44549695}" type="datetimeFigureOut">
              <a:rPr lang="en-US" dirty="0"/>
              <a:t>2/11/2022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24536-994D-4021-A283-9F449C0DB509}" type="datetimeFigureOut">
              <a:rPr lang="en-US" dirty="0"/>
              <a:t>2/11/2022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BBB78-C96F-47B7-AB17-D852CA960AC9}" type="datetimeFigureOut">
              <a:rPr lang="en-US" dirty="0"/>
              <a:t>2/11/2022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3F48C-C7C6-4055-9F49-3777875E72AE}" type="datetimeFigureOut">
              <a:rPr lang="en-US" dirty="0"/>
              <a:t>2/11/2022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6178E61D-D431-422C-9764-11DAFE33AB63}" type="datetimeFigureOut">
              <a:rPr lang="en-US" dirty="0"/>
              <a:t>2/11/2022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E42F4-6EEF-4EF7-8ED4-2208F0F89A08}" type="datetimeFigureOut">
              <a:rPr lang="en-US" dirty="0"/>
              <a:t>2/11/2022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78ACC-22D6-47C1-A373-4FD133E34F3C}" type="datetimeFigureOut">
              <a:rPr lang="en-US" dirty="0"/>
              <a:t>2/11/2022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A6C69-6797-4E8A-BF37-F2C3751466E9}" type="datetimeFigureOut">
              <a:rPr lang="en-US" dirty="0"/>
              <a:t>2/11/2022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14A1-A632-4878-A0D3-F52BA7563730}" type="datetimeFigureOut">
              <a:rPr lang="en-US" dirty="0"/>
              <a:t>2/11/2022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9F462-093F-4566-844B-4C71F2739DA5}" type="datetimeFigureOut">
              <a:rPr lang="en-US" dirty="0"/>
              <a:t>2/11/2022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4A7AC-904D-4781-85BA-7D10C17ED021}" type="datetimeFigureOut">
              <a:rPr lang="en-US" dirty="0"/>
              <a:t>2/11/2022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1444B-B92B-4E27-8C94-BB93EAF5CB18}" type="datetimeFigureOut">
              <a:rPr lang="en-US" dirty="0"/>
              <a:t>2/11/2022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EFA5E-FA76-400D-B3DC-F0BA90E6D107}" type="datetimeFigureOut">
              <a:rPr lang="en-US" dirty="0"/>
              <a:t>2/11/2022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6E9DEC-419B-4CC5-A080-3B06BD5A8291}" type="datetimeFigureOut">
              <a:rPr lang="en-US" dirty="0"/>
              <a:t>2/11/2022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AC6CA97-1364-41A8-99E2-1271FFC80C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2751" y="3015063"/>
            <a:ext cx="8144134" cy="831126"/>
          </a:xfrm>
        </p:spPr>
        <p:txBody>
          <a:bodyPr/>
          <a:lstStyle/>
          <a:p>
            <a:pPr algn="ctr"/>
            <a:r>
              <a:rPr lang="en-US" dirty="0" smtClean="0"/>
              <a:t>A-Z STORE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56347B4D-FD5F-4096-84FF-36BD80C774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6162" y="5084919"/>
            <a:ext cx="8144134" cy="1397161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CS211245  AYESHA ABBAS</a:t>
            </a:r>
          </a:p>
          <a:p>
            <a:pPr algn="l"/>
            <a:r>
              <a:rPr lang="en-US" dirty="0"/>
              <a:t>CS211246 SAAD NISAR BUTT</a:t>
            </a:r>
          </a:p>
          <a:p>
            <a:pPr algn="l"/>
            <a:r>
              <a:rPr lang="en-US" dirty="0"/>
              <a:t>CS211247 ADINA MUHAMMAD SHOAIB</a:t>
            </a:r>
          </a:p>
        </p:txBody>
      </p:sp>
      <p:sp>
        <p:nvSpPr>
          <p:cNvPr id="7" name="Rectangle 6"/>
          <p:cNvSpPr/>
          <p:nvPr/>
        </p:nvSpPr>
        <p:spPr>
          <a:xfrm>
            <a:off x="8816380" y="5797502"/>
            <a:ext cx="296395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prstClr val="white"/>
                </a:solidFill>
              </a:rPr>
              <a:t>IICT PROJECT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7713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C16F1769-2EC2-44C6-902B-30166C27DD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72" y="700637"/>
            <a:ext cx="2323267" cy="390659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xmlns="" id="{7CDC87A5-EFE9-443E-B332-364FDF287AF3}"/>
              </a:ext>
            </a:extLst>
          </p:cNvPr>
          <p:cNvCxnSpPr>
            <a:cxnSpLocks/>
          </p:cNvCxnSpPr>
          <p:nvPr/>
        </p:nvCxnSpPr>
        <p:spPr>
          <a:xfrm>
            <a:off x="1918470" y="1410285"/>
            <a:ext cx="2199864" cy="0"/>
          </a:xfrm>
          <a:prstGeom prst="straightConnector1">
            <a:avLst/>
          </a:prstGeom>
          <a:ln w="15875">
            <a:solidFill>
              <a:schemeClr val="bg1"/>
            </a:solidFill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4232743" y="1087119"/>
            <a:ext cx="4023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 list for different types of fabrics available for women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2448" y="1931552"/>
            <a:ext cx="7985760" cy="3690862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V="1">
            <a:off x="3018402" y="4196080"/>
            <a:ext cx="2793118" cy="1168400"/>
          </a:xfrm>
          <a:prstGeom prst="straightConnector1">
            <a:avLst/>
          </a:prstGeom>
          <a:ln w="15875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127760" y="5171440"/>
            <a:ext cx="22564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Information regarding ladies product available at the store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0009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F6A4A1F2-DE95-4E96-A776-2E2D37C4F817}"/>
              </a:ext>
            </a:extLst>
          </p:cNvPr>
          <p:cNvSpPr txBox="1"/>
          <p:nvPr/>
        </p:nvSpPr>
        <p:spPr>
          <a:xfrm>
            <a:off x="3167270" y="212034"/>
            <a:ext cx="44659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u="sng" dirty="0"/>
              <a:t>KIDS PORTION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53730961-65CE-433F-9632-0FB9CA10ED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774" y="1852891"/>
            <a:ext cx="9634330" cy="427119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DD4378B5-611B-4981-82DE-A2C7551E2D88}"/>
              </a:ext>
            </a:extLst>
          </p:cNvPr>
          <p:cNvSpPr txBox="1"/>
          <p:nvPr/>
        </p:nvSpPr>
        <p:spPr>
          <a:xfrm>
            <a:off x="1895061" y="889142"/>
            <a:ext cx="7938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HERE WE MADE KIDS PORTION, WHERE KIDS CLOLTHES ARE AVAILABLE </a:t>
            </a:r>
          </a:p>
        </p:txBody>
      </p:sp>
    </p:spTree>
    <p:extLst>
      <p:ext uri="{BB962C8B-B14F-4D97-AF65-F5344CB8AC3E}">
        <p14:creationId xmlns:p14="http://schemas.microsoft.com/office/powerpoint/2010/main" val="2111016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C1C54DF5-A3D2-48AA-8215-909F24A85800}"/>
              </a:ext>
            </a:extLst>
          </p:cNvPr>
          <p:cNvSpPr txBox="1"/>
          <p:nvPr/>
        </p:nvSpPr>
        <p:spPr>
          <a:xfrm>
            <a:off x="688230" y="238539"/>
            <a:ext cx="44527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u="sng" dirty="0"/>
              <a:t>SIGNUP/LOGIN PAGE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961" y="982634"/>
            <a:ext cx="6257674" cy="2949286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>
            <a:off x="5140960" y="2600960"/>
            <a:ext cx="1686561" cy="0"/>
          </a:xfrm>
          <a:prstGeom prst="straightConnector1">
            <a:avLst/>
          </a:prstGeom>
          <a:ln w="15875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827521" y="2283728"/>
            <a:ext cx="36575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Registration form with data validations</a:t>
            </a:r>
          </a:p>
          <a:p>
            <a:r>
              <a:rPr lang="en-US" dirty="0" smtClean="0"/>
              <a:t>An alert box on submit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9280" y="3932931"/>
            <a:ext cx="6259054" cy="2925069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>
          <a:xfrm flipH="1">
            <a:off x="5140960" y="4277360"/>
            <a:ext cx="2875280" cy="965200"/>
          </a:xfrm>
          <a:prstGeom prst="straightConnector1">
            <a:avLst/>
          </a:prstGeom>
          <a:ln w="15875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332178" y="5019040"/>
            <a:ext cx="28087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Alert box welcoming user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9472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xmlns="" id="{C1B11C10-D054-412D-9A65-6BF96FD5B6B0}"/>
              </a:ext>
            </a:extLst>
          </p:cNvPr>
          <p:cNvCxnSpPr/>
          <p:nvPr/>
        </p:nvCxnSpPr>
        <p:spPr>
          <a:xfrm>
            <a:off x="6096000" y="2729948"/>
            <a:ext cx="2862470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00" y="1456063"/>
            <a:ext cx="10058400" cy="479233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235200" y="609600"/>
            <a:ext cx="2509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LOGIN FORM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00984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927B780D-C9A1-4195-8245-9481D721E0BA}"/>
              </a:ext>
            </a:extLst>
          </p:cNvPr>
          <p:cNvSpPr txBox="1"/>
          <p:nvPr/>
        </p:nvSpPr>
        <p:spPr>
          <a:xfrm>
            <a:off x="3087757" y="172278"/>
            <a:ext cx="47840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u="sng" dirty="0"/>
              <a:t>CONTACT </a:t>
            </a:r>
            <a:r>
              <a:rPr lang="en-US" sz="2400" u="sng" dirty="0" smtClean="0"/>
              <a:t>US PAGE</a:t>
            </a:r>
            <a:endParaRPr lang="en-US" sz="2400" u="sn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37E5C11D-EE58-4EA8-BDDC-F781410638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332" y="839951"/>
            <a:ext cx="8106800" cy="4050102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xmlns="" id="{32771527-34F9-4B32-855A-67B2179E1D1C}"/>
              </a:ext>
            </a:extLst>
          </p:cNvPr>
          <p:cNvCxnSpPr/>
          <p:nvPr/>
        </p:nvCxnSpPr>
        <p:spPr>
          <a:xfrm>
            <a:off x="2242268" y="4214193"/>
            <a:ext cx="0" cy="1351721"/>
          </a:xfrm>
          <a:prstGeom prst="straightConnector1">
            <a:avLst/>
          </a:prstGeom>
          <a:ln w="15875">
            <a:solidFill>
              <a:schemeClr val="bg1"/>
            </a:solidFill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8961120" y="2560320"/>
            <a:ext cx="24180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With valid input, user can submit their queries.</a:t>
            </a:r>
            <a:endParaRPr lang="en-US" dirty="0"/>
          </a:p>
        </p:txBody>
      </p:sp>
      <p:cxnSp>
        <p:nvCxnSpPr>
          <p:cNvPr id="9" name="Straight Arrow Connector 8"/>
          <p:cNvCxnSpPr/>
          <p:nvPr/>
        </p:nvCxnSpPr>
        <p:spPr>
          <a:xfrm flipH="1" flipV="1">
            <a:off x="7244080" y="2326640"/>
            <a:ext cx="1625600" cy="497840"/>
          </a:xfrm>
          <a:prstGeom prst="straightConnector1">
            <a:avLst/>
          </a:prstGeom>
          <a:ln w="15875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711200" y="5545594"/>
            <a:ext cx="5521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Some other contacts information for our customers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9868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E45C73F4-C1C1-40BA-AFFC-5D19DE5F99ED}"/>
              </a:ext>
            </a:extLst>
          </p:cNvPr>
          <p:cNvSpPr txBox="1"/>
          <p:nvPr/>
        </p:nvSpPr>
        <p:spPr>
          <a:xfrm>
            <a:off x="3313043" y="198783"/>
            <a:ext cx="46117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u="sng" dirty="0"/>
              <a:t>CONTACT US PAGE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2DE3337A-D106-4D31-AB27-10C2BCE954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004" y="1522374"/>
            <a:ext cx="6324242" cy="3813252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xmlns="" id="{77520F25-3D27-4471-845E-4C2BDA2BB776}"/>
              </a:ext>
            </a:extLst>
          </p:cNvPr>
          <p:cNvCxnSpPr/>
          <p:nvPr/>
        </p:nvCxnSpPr>
        <p:spPr>
          <a:xfrm>
            <a:off x="5944042" y="2942866"/>
            <a:ext cx="2252869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8300720" y="2742811"/>
            <a:ext cx="335059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Embedded location through</a:t>
            </a:r>
          </a:p>
          <a:p>
            <a:r>
              <a:rPr lang="en-US" sz="2000" dirty="0" smtClean="0"/>
              <a:t>iframe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842703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4059436C-4292-45A9-A088-25807A7FAD3F}"/>
              </a:ext>
            </a:extLst>
          </p:cNvPr>
          <p:cNvSpPr txBox="1"/>
          <p:nvPr/>
        </p:nvSpPr>
        <p:spPr>
          <a:xfrm>
            <a:off x="3193774" y="132522"/>
            <a:ext cx="40684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u="sng" dirty="0"/>
              <a:t>ADD TO CART PAGE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240" y="787822"/>
            <a:ext cx="8138160" cy="444773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634163" y="5337175"/>
            <a:ext cx="3048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n-US" sz="2400" dirty="0">
                <a:solidFill>
                  <a:prstClr val="white"/>
                </a:solidFill>
              </a:rPr>
              <a:t>Customer can see their total bill here</a:t>
            </a:r>
          </a:p>
        </p:txBody>
      </p:sp>
    </p:spTree>
    <p:extLst>
      <p:ext uri="{BB962C8B-B14F-4D97-AF65-F5344CB8AC3E}">
        <p14:creationId xmlns:p14="http://schemas.microsoft.com/office/powerpoint/2010/main" val="837280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9743440" y="2743200"/>
            <a:ext cx="1656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Input quantity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074160" y="5720080"/>
            <a:ext cx="1859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On clicking here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534400" y="5904746"/>
            <a:ext cx="1545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Total amount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387" y="594160"/>
            <a:ext cx="8572989" cy="4298079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V="1">
            <a:off x="5004062" y="4712676"/>
            <a:ext cx="716819" cy="940777"/>
          </a:xfrm>
          <a:prstGeom prst="straightConnector1">
            <a:avLst/>
          </a:prstGeom>
          <a:ln w="15875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3" idx="1"/>
          </p:cNvCxnSpPr>
          <p:nvPr/>
        </p:nvCxnSpPr>
        <p:spPr>
          <a:xfrm flipH="1" flipV="1">
            <a:off x="6180992" y="2532185"/>
            <a:ext cx="3562448" cy="395681"/>
          </a:xfrm>
          <a:prstGeom prst="straightConnector1">
            <a:avLst/>
          </a:prstGeom>
          <a:ln w="15875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 flipV="1">
            <a:off x="8314592" y="4642338"/>
            <a:ext cx="855784" cy="1262408"/>
          </a:xfrm>
          <a:prstGeom prst="straightConnector1">
            <a:avLst/>
          </a:prstGeom>
          <a:ln w="15875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1549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4F2EAB56-DC40-43C9-B92A-0854319DC359}"/>
              </a:ext>
            </a:extLst>
          </p:cNvPr>
          <p:cNvSpPr txBox="1"/>
          <p:nvPr/>
        </p:nvSpPr>
        <p:spPr>
          <a:xfrm>
            <a:off x="1868557" y="2716698"/>
            <a:ext cx="809707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b="1" u="sng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381227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03B4C99E-51D0-4F6F-9735-5398829B1BB2}"/>
              </a:ext>
            </a:extLst>
          </p:cNvPr>
          <p:cNvSpPr txBox="1"/>
          <p:nvPr/>
        </p:nvSpPr>
        <p:spPr>
          <a:xfrm>
            <a:off x="2637182" y="1219200"/>
            <a:ext cx="64140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u="sng" dirty="0"/>
              <a:t>OUR WEBSITE HOME PAGE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0B102C76-24A2-4F58-B7AC-89593086B958}"/>
              </a:ext>
            </a:extLst>
          </p:cNvPr>
          <p:cNvSpPr txBox="1"/>
          <p:nvPr/>
        </p:nvSpPr>
        <p:spPr>
          <a:xfrm>
            <a:off x="3286538" y="305025"/>
            <a:ext cx="511533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i="1" u="sng" dirty="0">
                <a:latin typeface="Aharoni" panose="02010803020104030203" pitchFamily="2" charset="-79"/>
                <a:cs typeface="Aharoni" panose="02010803020104030203" pitchFamily="2" charset="-79"/>
              </a:rPr>
              <a:t>A-Z STORE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007" y="2095347"/>
            <a:ext cx="10058400" cy="4676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508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A8F6F006-E75F-483E-A9AE-16256E1C91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7582" y="1178966"/>
            <a:ext cx="6373114" cy="8954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0F0A4F6F-B122-490F-A7E2-73A64CC0DD31}"/>
              </a:ext>
            </a:extLst>
          </p:cNvPr>
          <p:cNvSpPr txBox="1"/>
          <p:nvPr/>
        </p:nvSpPr>
        <p:spPr>
          <a:xfrm>
            <a:off x="3154017" y="265043"/>
            <a:ext cx="41214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u="sng" dirty="0"/>
              <a:t>NAVBAR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xmlns="" id="{02EBBB96-4240-4E34-9313-20030F417CD5}"/>
              </a:ext>
            </a:extLst>
          </p:cNvPr>
          <p:cNvCxnSpPr>
            <a:cxnSpLocks/>
          </p:cNvCxnSpPr>
          <p:nvPr/>
        </p:nvCxnSpPr>
        <p:spPr>
          <a:xfrm flipV="1">
            <a:off x="3154017" y="1524001"/>
            <a:ext cx="2160105" cy="10270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xmlns="" id="{E77CEC7B-83DF-4669-B511-3939AFCC6E61}"/>
              </a:ext>
            </a:extLst>
          </p:cNvPr>
          <p:cNvCxnSpPr>
            <a:cxnSpLocks/>
          </p:cNvCxnSpPr>
          <p:nvPr/>
        </p:nvCxnSpPr>
        <p:spPr>
          <a:xfrm flipV="1">
            <a:off x="4028661" y="1626703"/>
            <a:ext cx="1908313" cy="83844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xmlns="" id="{DCC998D0-4ED5-45AB-B496-DFFADBA8FCF7}"/>
              </a:ext>
            </a:extLst>
          </p:cNvPr>
          <p:cNvCxnSpPr>
            <a:cxnSpLocks/>
          </p:cNvCxnSpPr>
          <p:nvPr/>
        </p:nvCxnSpPr>
        <p:spPr>
          <a:xfrm flipV="1">
            <a:off x="5936974" y="1626704"/>
            <a:ext cx="795130" cy="98136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6648434E-DD54-41A9-BD30-4F0C14F25F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6433" y="5023748"/>
            <a:ext cx="3553321" cy="971686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xmlns="" id="{60C21CE0-4F59-4EF3-A2F6-5F59D2F4483A}"/>
              </a:ext>
            </a:extLst>
          </p:cNvPr>
          <p:cNvCxnSpPr>
            <a:cxnSpLocks/>
          </p:cNvCxnSpPr>
          <p:nvPr/>
        </p:nvCxnSpPr>
        <p:spPr>
          <a:xfrm flipH="1" flipV="1">
            <a:off x="7872382" y="1670358"/>
            <a:ext cx="21059" cy="867909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xmlns="" id="{C8D87E0D-B060-4916-8EF4-DEE9A12F5150}"/>
              </a:ext>
            </a:extLst>
          </p:cNvPr>
          <p:cNvCxnSpPr>
            <a:cxnSpLocks/>
          </p:cNvCxnSpPr>
          <p:nvPr/>
        </p:nvCxnSpPr>
        <p:spPr>
          <a:xfrm flipH="1" flipV="1">
            <a:off x="8607877" y="1636993"/>
            <a:ext cx="808383" cy="642381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xmlns="" id="{764FAC69-26B3-4C5C-90F0-6C9E5AF4E878}"/>
              </a:ext>
            </a:extLst>
          </p:cNvPr>
          <p:cNvCxnSpPr/>
          <p:nvPr/>
        </p:nvCxnSpPr>
        <p:spPr>
          <a:xfrm>
            <a:off x="4187685" y="5420141"/>
            <a:ext cx="2703443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6524E3EB-1DCE-49C5-819F-F443A2243348}"/>
              </a:ext>
            </a:extLst>
          </p:cNvPr>
          <p:cNvSpPr txBox="1"/>
          <p:nvPr/>
        </p:nvSpPr>
        <p:spPr>
          <a:xfrm>
            <a:off x="4227446" y="4280453"/>
            <a:ext cx="23853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u="sng" dirty="0"/>
              <a:t>LOGO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B6FF95A9-5E87-44B5-AFAB-53FEEA8F462F}"/>
              </a:ext>
            </a:extLst>
          </p:cNvPr>
          <p:cNvSpPr txBox="1"/>
          <p:nvPr/>
        </p:nvSpPr>
        <p:spPr>
          <a:xfrm>
            <a:off x="424069" y="1391478"/>
            <a:ext cx="27443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Navigation bar with hover able effect</a:t>
            </a:r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1A893491-A0A5-42A3-AC10-B2277F6B861B}"/>
              </a:ext>
            </a:extLst>
          </p:cNvPr>
          <p:cNvSpPr txBox="1"/>
          <p:nvPr/>
        </p:nvSpPr>
        <p:spPr>
          <a:xfrm>
            <a:off x="980663" y="2279375"/>
            <a:ext cx="292559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Products </a:t>
            </a:r>
            <a:r>
              <a:rPr lang="en-US" dirty="0"/>
              <a:t>page </a:t>
            </a:r>
            <a:r>
              <a:rPr lang="en-US" dirty="0" smtClean="0"/>
              <a:t>leads </a:t>
            </a:r>
            <a:r>
              <a:rPr lang="en-US" dirty="0"/>
              <a:t>us </a:t>
            </a:r>
            <a:r>
              <a:rPr lang="en-US" dirty="0" smtClean="0"/>
              <a:t>to another page that contains nested pages for details, ladies and kids wear</a:t>
            </a:r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C9E5A629-BD8D-4A16-B55F-64C41F8A3CF7}"/>
              </a:ext>
            </a:extLst>
          </p:cNvPr>
          <p:cNvSpPr txBox="1"/>
          <p:nvPr/>
        </p:nvSpPr>
        <p:spPr>
          <a:xfrm>
            <a:off x="4253079" y="2557648"/>
            <a:ext cx="21733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</a:t>
            </a:r>
            <a:r>
              <a:rPr lang="en-US" dirty="0" smtClean="0"/>
              <a:t>ser </a:t>
            </a:r>
            <a:r>
              <a:rPr lang="en-US" dirty="0"/>
              <a:t>can create and login </a:t>
            </a:r>
            <a:r>
              <a:rPr lang="en-US" dirty="0" smtClean="0"/>
              <a:t>in to his/her </a:t>
            </a:r>
            <a:r>
              <a:rPr lang="en-US" dirty="0"/>
              <a:t>account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AFCEFC49-F199-48AB-B71F-444CD1C4B7B7}"/>
              </a:ext>
            </a:extLst>
          </p:cNvPr>
          <p:cNvSpPr txBox="1"/>
          <p:nvPr/>
        </p:nvSpPr>
        <p:spPr>
          <a:xfrm>
            <a:off x="6732104" y="2741039"/>
            <a:ext cx="23986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</a:t>
            </a:r>
            <a:r>
              <a:rPr lang="en-US" dirty="0" smtClean="0"/>
              <a:t>ser </a:t>
            </a:r>
            <a:r>
              <a:rPr lang="en-US" dirty="0"/>
              <a:t>can contact </a:t>
            </a:r>
            <a:r>
              <a:rPr lang="en-US" dirty="0" smtClean="0"/>
              <a:t>us </a:t>
            </a:r>
            <a:r>
              <a:rPr lang="en-US" dirty="0" err="1" smtClean="0"/>
              <a:t>throught</a:t>
            </a:r>
            <a:r>
              <a:rPr lang="en-US" dirty="0" smtClean="0"/>
              <a:t> filling up form and other linkages </a:t>
            </a:r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76F2DFA3-E09F-436D-A303-1A98C213FF71}"/>
              </a:ext>
            </a:extLst>
          </p:cNvPr>
          <p:cNvSpPr txBox="1"/>
          <p:nvPr/>
        </p:nvSpPr>
        <p:spPr>
          <a:xfrm>
            <a:off x="9647583" y="2277213"/>
            <a:ext cx="21733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Here user can see there cart items and </a:t>
            </a:r>
            <a:r>
              <a:rPr lang="en-US" dirty="0" smtClean="0"/>
              <a:t>calculation </a:t>
            </a:r>
            <a:r>
              <a:rPr lang="en-US" dirty="0" err="1" smtClean="0"/>
              <a:t>oftotal</a:t>
            </a:r>
            <a:r>
              <a:rPr lang="en-US" dirty="0" smtClean="0"/>
              <a:t> </a:t>
            </a:r>
            <a:r>
              <a:rPr lang="en-US" dirty="0"/>
              <a:t>price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2E371E6A-2C25-48D4-8A85-00E1641EF238}"/>
              </a:ext>
            </a:extLst>
          </p:cNvPr>
          <p:cNvSpPr txBox="1"/>
          <p:nvPr/>
        </p:nvSpPr>
        <p:spPr>
          <a:xfrm>
            <a:off x="1099059" y="5080674"/>
            <a:ext cx="33985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IS OUR LOGO AND OUR </a:t>
            </a:r>
            <a:r>
              <a:rPr lang="en-US" dirty="0" smtClean="0"/>
              <a:t>STORE’s </a:t>
            </a:r>
            <a:r>
              <a:rPr lang="en-US" dirty="0"/>
              <a:t>NAME</a:t>
            </a:r>
          </a:p>
        </p:txBody>
      </p:sp>
    </p:spTree>
    <p:extLst>
      <p:ext uri="{BB962C8B-B14F-4D97-AF65-F5344CB8AC3E}">
        <p14:creationId xmlns:p14="http://schemas.microsoft.com/office/powerpoint/2010/main" val="3056866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xmlns="" id="{7470DB87-8A74-48E8-A25B-BDAB313AE91E}"/>
              </a:ext>
            </a:extLst>
          </p:cNvPr>
          <p:cNvCxnSpPr>
            <a:cxnSpLocks/>
          </p:cNvCxnSpPr>
          <p:nvPr/>
        </p:nvCxnSpPr>
        <p:spPr>
          <a:xfrm flipH="1">
            <a:off x="5723478" y="1431233"/>
            <a:ext cx="1671235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xmlns="" id="{92972FD5-850E-4A08-BF76-9762822E0B24}"/>
              </a:ext>
            </a:extLst>
          </p:cNvPr>
          <p:cNvCxnSpPr/>
          <p:nvPr/>
        </p:nvCxnSpPr>
        <p:spPr>
          <a:xfrm>
            <a:off x="3253408" y="4525617"/>
            <a:ext cx="2146853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37AD782C-85A8-40DC-8D15-85A87345A75E}"/>
              </a:ext>
            </a:extLst>
          </p:cNvPr>
          <p:cNvSpPr txBox="1"/>
          <p:nvPr/>
        </p:nvSpPr>
        <p:spPr>
          <a:xfrm>
            <a:off x="7539092" y="979732"/>
            <a:ext cx="2729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Latest &amp; New Arrivals 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8752" y="3285482"/>
            <a:ext cx="5469359" cy="222708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40" y="384586"/>
            <a:ext cx="5464808" cy="198912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37AD782C-85A8-40DC-8D15-85A87345A75E}"/>
              </a:ext>
            </a:extLst>
          </p:cNvPr>
          <p:cNvSpPr txBox="1"/>
          <p:nvPr/>
        </p:nvSpPr>
        <p:spPr>
          <a:xfrm>
            <a:off x="576470" y="4326835"/>
            <a:ext cx="27299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Featured products are shown in Home Page</a:t>
            </a:r>
          </a:p>
        </p:txBody>
      </p:sp>
    </p:spTree>
    <p:extLst>
      <p:ext uri="{BB962C8B-B14F-4D97-AF65-F5344CB8AC3E}">
        <p14:creationId xmlns:p14="http://schemas.microsoft.com/office/powerpoint/2010/main" val="2822308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xmlns="" id="{976175D1-7B19-457F-9153-A822C2E7D6FB}"/>
              </a:ext>
            </a:extLst>
          </p:cNvPr>
          <p:cNvCxnSpPr>
            <a:cxnSpLocks/>
          </p:cNvCxnSpPr>
          <p:nvPr/>
        </p:nvCxnSpPr>
        <p:spPr>
          <a:xfrm flipH="1" flipV="1">
            <a:off x="9109340" y="2257277"/>
            <a:ext cx="1061355" cy="66238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xmlns="" id="{9AAA9E19-9DC4-4E78-A9A7-501EFE932A65}"/>
              </a:ext>
            </a:extLst>
          </p:cNvPr>
          <p:cNvCxnSpPr/>
          <p:nvPr/>
        </p:nvCxnSpPr>
        <p:spPr>
          <a:xfrm flipH="1" flipV="1">
            <a:off x="4547936" y="5307495"/>
            <a:ext cx="657727" cy="668189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602" y="1455173"/>
            <a:ext cx="8298380" cy="376881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9320464" y="2975810"/>
            <a:ext cx="23100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Smart watches and Bands updates shown here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277852" y="5677371"/>
            <a:ext cx="22619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Reviews and Ratings from our frequent customers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1322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505" y="2381107"/>
            <a:ext cx="10058400" cy="180658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2578769" y="4775817"/>
            <a:ext cx="6444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This is our footer which contains some basic information.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3418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2F9AB291-47A1-4E97-AD15-1505934F0983}"/>
              </a:ext>
            </a:extLst>
          </p:cNvPr>
          <p:cNvSpPr txBox="1"/>
          <p:nvPr/>
        </p:nvSpPr>
        <p:spPr>
          <a:xfrm>
            <a:off x="5022224" y="6059269"/>
            <a:ext cx="65465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HERE WE MADE PORTION OF </a:t>
            </a:r>
            <a:r>
              <a:rPr lang="en-US" dirty="0" smtClean="0"/>
              <a:t>MEN’s </a:t>
            </a:r>
            <a:r>
              <a:rPr lang="en-US" dirty="0"/>
              <a:t>FOR SHOPPING PURPOSE, WHERE THERE </a:t>
            </a:r>
            <a:r>
              <a:rPr lang="en-US" dirty="0" smtClean="0"/>
              <a:t>ARE MEN PRODUCTS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829C75E1-A7FF-4ECC-BBC3-6897347C54DD}"/>
              </a:ext>
            </a:extLst>
          </p:cNvPr>
          <p:cNvSpPr txBox="1"/>
          <p:nvPr/>
        </p:nvSpPr>
        <p:spPr>
          <a:xfrm>
            <a:off x="7609013" y="1764632"/>
            <a:ext cx="28359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 smtClean="0"/>
              <a:t>Nav</a:t>
            </a:r>
            <a:r>
              <a:rPr lang="en-US" sz="2000" dirty="0" smtClean="0"/>
              <a:t> bar for our products page</a:t>
            </a:r>
            <a:endParaRPr lang="en-US" sz="2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196" y="670507"/>
            <a:ext cx="6401712" cy="5199256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 flipH="1" flipV="1">
            <a:off x="6954253" y="1042737"/>
            <a:ext cx="1275347" cy="721895"/>
          </a:xfrm>
          <a:prstGeom prst="straightConnector1">
            <a:avLst/>
          </a:prstGeom>
          <a:ln w="15875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4048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13A7FCFD-8461-4041-AEA1-3FEA529C0566}"/>
              </a:ext>
            </a:extLst>
          </p:cNvPr>
          <p:cNvSpPr txBox="1"/>
          <p:nvPr/>
        </p:nvSpPr>
        <p:spPr>
          <a:xfrm>
            <a:off x="3578087" y="251791"/>
            <a:ext cx="372386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u="sng" dirty="0" smtClean="0"/>
              <a:t>PRODUCTS DETAILS PAGE</a:t>
            </a:r>
            <a:endParaRPr lang="en-US" sz="2800" u="sng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937" y="1329418"/>
            <a:ext cx="8152183" cy="411212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180080" y="5669281"/>
            <a:ext cx="624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Details are available on this page for products at store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3607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469CB174-CE3B-44E8-8824-1CD0E826B1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191" y="2418568"/>
            <a:ext cx="9329530" cy="418891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6D2E1059-7E7A-469F-82CD-BB815EA55385}"/>
              </a:ext>
            </a:extLst>
          </p:cNvPr>
          <p:cNvSpPr txBox="1"/>
          <p:nvPr/>
        </p:nvSpPr>
        <p:spPr>
          <a:xfrm>
            <a:off x="2398643" y="1386177"/>
            <a:ext cx="63875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HERE WE MADE </a:t>
            </a:r>
            <a:r>
              <a:rPr lang="en-US" sz="2400" dirty="0" smtClean="0"/>
              <a:t>WOMEN’S </a:t>
            </a:r>
            <a:r>
              <a:rPr lang="en-US" sz="2400" dirty="0"/>
              <a:t>PORTION ,WHERE WOMEN’S DRESSES ARE AVAILABLE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871594" y="585958"/>
            <a:ext cx="295592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u="sng" dirty="0" smtClean="0"/>
              <a:t>LADIES PORTION</a:t>
            </a:r>
            <a:endParaRPr lang="en-US" sz="2800" u="sng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6938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Berlin" id="{7B5DBA9E-B069-418E-9360-A61BDD0615A4}" vid="{C0CBE056-4EF4-4D92-969E-947779DA7AA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Origin</Template>
  <TotalTime>245</TotalTime>
  <Words>264</Words>
  <Application>Microsoft Office PowerPoint</Application>
  <PresentationFormat>Custom</PresentationFormat>
  <Paragraphs>47</Paragraphs>
  <Slides>18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Berlin</vt:lpstr>
      <vt:lpstr>A-Z STORE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IICT PORJECT</dc:title>
  <dc:creator>YM</dc:creator>
  <cp:lastModifiedBy>SAAD NISAR BUTT</cp:lastModifiedBy>
  <cp:revision>25</cp:revision>
  <dcterms:created xsi:type="dcterms:W3CDTF">2022-02-10T16:19:49Z</dcterms:created>
  <dcterms:modified xsi:type="dcterms:W3CDTF">2022-02-11T09:11:01Z</dcterms:modified>
</cp:coreProperties>
</file>